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57" r:id="rId4"/>
    <p:sldId id="259" r:id="rId5"/>
    <p:sldId id="258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69" r:id="rId15"/>
    <p:sldId id="260" r:id="rId16"/>
    <p:sldId id="261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7DCA4A-5928-48C1-B9B4-6CADCEBCF801}" type="doc">
      <dgm:prSet loTypeId="urn:microsoft.com/office/officeart/2005/8/layout/radial1#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041FD9-62F5-4ABA-9EE3-72CD1B92B241}">
      <dgm:prSet phldrT="[Text]"/>
      <dgm:spPr/>
      <dgm:t>
        <a:bodyPr/>
        <a:lstStyle/>
        <a:p>
          <a:pPr algn="ctr"/>
          <a:r>
            <a:rPr lang="en-US"/>
            <a:t>RFID</a:t>
          </a:r>
        </a:p>
      </dgm:t>
    </dgm:pt>
    <dgm:pt modelId="{FD289A97-5DAA-4D27-9EC1-7AEBA2D928BC}" type="parTrans" cxnId="{774793D1-A4D2-43EF-B198-D029AD9DAD7C}">
      <dgm:prSet/>
      <dgm:spPr/>
      <dgm:t>
        <a:bodyPr/>
        <a:lstStyle/>
        <a:p>
          <a:pPr algn="ctr"/>
          <a:endParaRPr lang="en-US"/>
        </a:p>
      </dgm:t>
    </dgm:pt>
    <dgm:pt modelId="{F35E0C64-40F1-45F1-9484-D1BEEAB47EF0}" type="sibTrans" cxnId="{774793D1-A4D2-43EF-B198-D029AD9DAD7C}">
      <dgm:prSet/>
      <dgm:spPr/>
      <dgm:t>
        <a:bodyPr/>
        <a:lstStyle/>
        <a:p>
          <a:pPr algn="ctr"/>
          <a:endParaRPr lang="en-US"/>
        </a:p>
      </dgm:t>
    </dgm:pt>
    <dgm:pt modelId="{560001C1-F8D8-4CC2-BF28-EA793C2BCE0A}">
      <dgm:prSet phldrT="[Text]" custT="1"/>
      <dgm:spPr/>
      <dgm:t>
        <a:bodyPr/>
        <a:lstStyle/>
        <a:p>
          <a:pPr algn="ctr"/>
          <a:r>
            <a:rPr lang="en-US" sz="1400" b="1" dirty="0">
              <a:latin typeface="Times New Roman" pitchFamily="18" charset="0"/>
              <a:cs typeface="Times New Roman" pitchFamily="18" charset="0"/>
            </a:rPr>
            <a:t>Self Issue</a:t>
          </a:r>
        </a:p>
      </dgm:t>
    </dgm:pt>
    <dgm:pt modelId="{431F4CA8-BF7E-48A5-8A52-15DAA296EC97}" type="parTrans" cxnId="{7DE58559-C2BF-4960-B8F9-E9DE35346DA8}">
      <dgm:prSet/>
      <dgm:spPr/>
      <dgm:t>
        <a:bodyPr/>
        <a:lstStyle/>
        <a:p>
          <a:pPr algn="ctr"/>
          <a:endParaRPr lang="en-US"/>
        </a:p>
      </dgm:t>
    </dgm:pt>
    <dgm:pt modelId="{E2B7C495-1DA1-45EA-BD16-DAB3832D3400}" type="sibTrans" cxnId="{7DE58559-C2BF-4960-B8F9-E9DE35346DA8}">
      <dgm:prSet/>
      <dgm:spPr/>
      <dgm:t>
        <a:bodyPr/>
        <a:lstStyle/>
        <a:p>
          <a:pPr algn="ctr"/>
          <a:endParaRPr lang="en-US"/>
        </a:p>
      </dgm:t>
    </dgm:pt>
    <dgm:pt modelId="{18AF62FE-293E-4D00-8886-9F84DE035B62}">
      <dgm:prSet phldrT="[Text]" custT="1"/>
      <dgm:spPr/>
      <dgm:t>
        <a:bodyPr/>
        <a:lstStyle/>
        <a:p>
          <a:pPr algn="ctr"/>
          <a:r>
            <a:rPr lang="en-US" sz="1400" b="1" dirty="0">
              <a:latin typeface="Times New Roman" pitchFamily="18" charset="0"/>
              <a:cs typeface="Times New Roman" pitchFamily="18" charset="0"/>
            </a:rPr>
            <a:t>Self Return</a:t>
          </a:r>
        </a:p>
      </dgm:t>
    </dgm:pt>
    <dgm:pt modelId="{F0307E74-80FE-48C3-B90A-1798CE4C6624}" type="parTrans" cxnId="{6DB25829-69DC-4EB1-8AEC-8C8677A4E4A1}">
      <dgm:prSet/>
      <dgm:spPr/>
      <dgm:t>
        <a:bodyPr/>
        <a:lstStyle/>
        <a:p>
          <a:pPr algn="ctr"/>
          <a:endParaRPr lang="en-US"/>
        </a:p>
      </dgm:t>
    </dgm:pt>
    <dgm:pt modelId="{0E1765B9-CF8A-4AA2-B52E-D3BBFFB57DB3}" type="sibTrans" cxnId="{6DB25829-69DC-4EB1-8AEC-8C8677A4E4A1}">
      <dgm:prSet/>
      <dgm:spPr/>
      <dgm:t>
        <a:bodyPr/>
        <a:lstStyle/>
        <a:p>
          <a:pPr algn="ctr"/>
          <a:endParaRPr lang="en-US"/>
        </a:p>
      </dgm:t>
    </dgm:pt>
    <dgm:pt modelId="{1FE03BD8-05AF-4D2F-B14D-338034623181}">
      <dgm:prSet phldrT="[Text]" custT="1"/>
      <dgm:spPr/>
      <dgm:t>
        <a:bodyPr/>
        <a:lstStyle/>
        <a:p>
          <a:pPr algn="ctr"/>
          <a:r>
            <a:rPr lang="en-US" sz="1400" b="1" dirty="0">
              <a:latin typeface="Times New Roman" pitchFamily="18" charset="0"/>
              <a:cs typeface="Times New Roman" pitchFamily="18" charset="0"/>
            </a:rPr>
            <a:t>Book drop</a:t>
          </a:r>
        </a:p>
      </dgm:t>
    </dgm:pt>
    <dgm:pt modelId="{E326014C-A886-47BB-BA7D-36A3DC7D7DD5}" type="parTrans" cxnId="{B47A61A7-D796-4136-92FE-11E6469F5E24}">
      <dgm:prSet/>
      <dgm:spPr/>
      <dgm:t>
        <a:bodyPr/>
        <a:lstStyle/>
        <a:p>
          <a:pPr algn="ctr"/>
          <a:endParaRPr lang="en-US"/>
        </a:p>
      </dgm:t>
    </dgm:pt>
    <dgm:pt modelId="{74FCF632-E6A5-40A8-A2A4-F1930486E1DA}" type="sibTrans" cxnId="{B47A61A7-D796-4136-92FE-11E6469F5E24}">
      <dgm:prSet/>
      <dgm:spPr/>
      <dgm:t>
        <a:bodyPr/>
        <a:lstStyle/>
        <a:p>
          <a:pPr algn="ctr"/>
          <a:endParaRPr lang="en-US"/>
        </a:p>
      </dgm:t>
    </dgm:pt>
    <dgm:pt modelId="{917BE668-1E16-4BEB-8502-FB76EFBE0779}">
      <dgm:prSet phldrT="[Text]" custT="1"/>
      <dgm:spPr/>
      <dgm:t>
        <a:bodyPr/>
        <a:lstStyle/>
        <a:p>
          <a:pPr algn="ctr"/>
          <a:r>
            <a:rPr lang="en-US" sz="1400" b="1" dirty="0">
              <a:latin typeface="Times New Roman" pitchFamily="18" charset="0"/>
              <a:cs typeface="Times New Roman" pitchFamily="18" charset="0"/>
            </a:rPr>
            <a:t>Theft detection</a:t>
          </a:r>
        </a:p>
      </dgm:t>
    </dgm:pt>
    <dgm:pt modelId="{C6EA0205-C545-4ED2-877F-8CBA6E4B2F2D}" type="parTrans" cxnId="{CF67D2BC-0434-465F-85B7-756902F571F7}">
      <dgm:prSet/>
      <dgm:spPr/>
      <dgm:t>
        <a:bodyPr/>
        <a:lstStyle/>
        <a:p>
          <a:pPr algn="ctr"/>
          <a:endParaRPr lang="en-US"/>
        </a:p>
      </dgm:t>
    </dgm:pt>
    <dgm:pt modelId="{975BBBC4-521F-4976-BC2E-1F6E3F00D390}" type="sibTrans" cxnId="{CF67D2BC-0434-465F-85B7-756902F571F7}">
      <dgm:prSet/>
      <dgm:spPr/>
      <dgm:t>
        <a:bodyPr/>
        <a:lstStyle/>
        <a:p>
          <a:pPr algn="ctr"/>
          <a:endParaRPr lang="en-US"/>
        </a:p>
      </dgm:t>
    </dgm:pt>
    <dgm:pt modelId="{3A5742BB-2985-4C55-B90B-03084AAB13AE}">
      <dgm:prSet custT="1"/>
      <dgm:spPr/>
      <dgm:t>
        <a:bodyPr/>
        <a:lstStyle/>
        <a:p>
          <a:pPr algn="ctr"/>
          <a:r>
            <a:rPr lang="en-US" sz="1400" b="1" dirty="0">
              <a:latin typeface="Times New Roman" pitchFamily="18" charset="0"/>
              <a:cs typeface="Times New Roman" pitchFamily="18" charset="0"/>
            </a:rPr>
            <a:t>Stock verification</a:t>
          </a:r>
        </a:p>
      </dgm:t>
    </dgm:pt>
    <dgm:pt modelId="{E1F861C7-04BD-42E0-95D0-65DEBED59869}" type="parTrans" cxnId="{CE03A993-7378-44A7-B56C-2BCEDC60A9F5}">
      <dgm:prSet/>
      <dgm:spPr/>
      <dgm:t>
        <a:bodyPr/>
        <a:lstStyle/>
        <a:p>
          <a:pPr algn="ctr"/>
          <a:endParaRPr lang="en-US"/>
        </a:p>
      </dgm:t>
    </dgm:pt>
    <dgm:pt modelId="{4EE1DBD5-9A92-4AE2-AC90-98FB9D95221E}" type="sibTrans" cxnId="{CE03A993-7378-44A7-B56C-2BCEDC60A9F5}">
      <dgm:prSet/>
      <dgm:spPr/>
      <dgm:t>
        <a:bodyPr/>
        <a:lstStyle/>
        <a:p>
          <a:pPr algn="ctr"/>
          <a:endParaRPr lang="en-US"/>
        </a:p>
      </dgm:t>
    </dgm:pt>
    <dgm:pt modelId="{6929C15F-E7A9-4C1E-86F2-2878E0EAA622}">
      <dgm:prSet custT="1"/>
      <dgm:spPr/>
      <dgm:t>
        <a:bodyPr/>
        <a:lstStyle/>
        <a:p>
          <a:r>
            <a:rPr lang="en-US" sz="1400" b="1" dirty="0">
              <a:latin typeface="Times New Roman" pitchFamily="18" charset="0"/>
              <a:cs typeface="Times New Roman" pitchFamily="18" charset="0"/>
            </a:rPr>
            <a:t>Member query</a:t>
          </a:r>
        </a:p>
      </dgm:t>
    </dgm:pt>
    <dgm:pt modelId="{DD572083-234C-467D-B2E5-A2D76B2F7D30}" type="parTrans" cxnId="{05A0613C-4AA2-484D-B177-EF00C5FA0243}">
      <dgm:prSet/>
      <dgm:spPr/>
      <dgm:t>
        <a:bodyPr/>
        <a:lstStyle/>
        <a:p>
          <a:endParaRPr lang="en-US"/>
        </a:p>
      </dgm:t>
    </dgm:pt>
    <dgm:pt modelId="{BA1FD200-3370-40C0-B75C-8BD09CAA27DF}" type="sibTrans" cxnId="{05A0613C-4AA2-484D-B177-EF00C5FA0243}">
      <dgm:prSet/>
      <dgm:spPr/>
      <dgm:t>
        <a:bodyPr/>
        <a:lstStyle/>
        <a:p>
          <a:endParaRPr lang="en-US"/>
        </a:p>
      </dgm:t>
    </dgm:pt>
    <dgm:pt modelId="{93BAA16E-8375-419F-BA96-1B887EC4D97D}">
      <dgm:prSet custT="1"/>
      <dgm:spPr/>
      <dgm:t>
        <a:bodyPr/>
        <a:lstStyle/>
        <a:p>
          <a:r>
            <a:rPr lang="en-US" sz="1400" b="1" dirty="0">
              <a:latin typeface="Times New Roman" pitchFamily="18" charset="0"/>
              <a:cs typeface="Times New Roman" pitchFamily="18" charset="0"/>
            </a:rPr>
            <a:t>Book query</a:t>
          </a:r>
        </a:p>
      </dgm:t>
    </dgm:pt>
    <dgm:pt modelId="{A4E9C3F6-D211-42E4-A06C-77303BF808E5}" type="parTrans" cxnId="{B57A6875-BF7C-46A9-AC21-736972DD4160}">
      <dgm:prSet/>
      <dgm:spPr/>
      <dgm:t>
        <a:bodyPr/>
        <a:lstStyle/>
        <a:p>
          <a:endParaRPr lang="en-US"/>
        </a:p>
      </dgm:t>
    </dgm:pt>
    <dgm:pt modelId="{4C78CA67-8C01-46C2-ABC3-20A187C1E5F1}" type="sibTrans" cxnId="{B57A6875-BF7C-46A9-AC21-736972DD4160}">
      <dgm:prSet/>
      <dgm:spPr/>
      <dgm:t>
        <a:bodyPr/>
        <a:lstStyle/>
        <a:p>
          <a:endParaRPr lang="en-US"/>
        </a:p>
      </dgm:t>
    </dgm:pt>
    <dgm:pt modelId="{C149E19B-16DE-4B0A-B91E-E02B7240F4FE}" type="pres">
      <dgm:prSet presAssocID="{B47DCA4A-5928-48C1-B9B4-6CADCEBCF80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2BF4525-E3CC-4A77-B13B-77CCB2ADA9DB}" type="pres">
      <dgm:prSet presAssocID="{53041FD9-62F5-4ABA-9EE3-72CD1B92B241}" presName="centerShape" presStyleLbl="node0" presStyleIdx="0" presStyleCnt="1"/>
      <dgm:spPr/>
      <dgm:t>
        <a:bodyPr/>
        <a:lstStyle/>
        <a:p>
          <a:endParaRPr lang="en-US"/>
        </a:p>
      </dgm:t>
    </dgm:pt>
    <dgm:pt modelId="{9FFF3099-AAD0-4E87-84B4-B127BAD44195}" type="pres">
      <dgm:prSet presAssocID="{431F4CA8-BF7E-48A5-8A52-15DAA296EC97}" presName="Name9" presStyleLbl="parChTrans1D2" presStyleIdx="0" presStyleCnt="7"/>
      <dgm:spPr/>
      <dgm:t>
        <a:bodyPr/>
        <a:lstStyle/>
        <a:p>
          <a:endParaRPr lang="en-US"/>
        </a:p>
      </dgm:t>
    </dgm:pt>
    <dgm:pt modelId="{473534C0-950D-4B75-9AC1-42BF78F53412}" type="pres">
      <dgm:prSet presAssocID="{431F4CA8-BF7E-48A5-8A52-15DAA296EC97}" presName="connTx" presStyleLbl="parChTrans1D2" presStyleIdx="0" presStyleCnt="7"/>
      <dgm:spPr/>
      <dgm:t>
        <a:bodyPr/>
        <a:lstStyle/>
        <a:p>
          <a:endParaRPr lang="en-US"/>
        </a:p>
      </dgm:t>
    </dgm:pt>
    <dgm:pt modelId="{919590CB-D16B-4BD3-A9EB-98B9B5E0C527}" type="pres">
      <dgm:prSet presAssocID="{560001C1-F8D8-4CC2-BF28-EA793C2BCE0A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BDC867-D9CE-4AAE-A58B-C640D5E8678A}" type="pres">
      <dgm:prSet presAssocID="{F0307E74-80FE-48C3-B90A-1798CE4C6624}" presName="Name9" presStyleLbl="parChTrans1D2" presStyleIdx="1" presStyleCnt="7"/>
      <dgm:spPr/>
      <dgm:t>
        <a:bodyPr/>
        <a:lstStyle/>
        <a:p>
          <a:endParaRPr lang="en-US"/>
        </a:p>
      </dgm:t>
    </dgm:pt>
    <dgm:pt modelId="{FE82DF6B-63A8-42BF-B69C-51EEBFED5801}" type="pres">
      <dgm:prSet presAssocID="{F0307E74-80FE-48C3-B90A-1798CE4C6624}" presName="connTx" presStyleLbl="parChTrans1D2" presStyleIdx="1" presStyleCnt="7"/>
      <dgm:spPr/>
      <dgm:t>
        <a:bodyPr/>
        <a:lstStyle/>
        <a:p>
          <a:endParaRPr lang="en-US"/>
        </a:p>
      </dgm:t>
    </dgm:pt>
    <dgm:pt modelId="{9C076FBC-A527-41F8-BB9E-D72031461E75}" type="pres">
      <dgm:prSet presAssocID="{18AF62FE-293E-4D00-8886-9F84DE035B62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1858A-96CB-42F2-8CF0-A4FBE04B17CD}" type="pres">
      <dgm:prSet presAssocID="{E326014C-A886-47BB-BA7D-36A3DC7D7DD5}" presName="Name9" presStyleLbl="parChTrans1D2" presStyleIdx="2" presStyleCnt="7"/>
      <dgm:spPr/>
      <dgm:t>
        <a:bodyPr/>
        <a:lstStyle/>
        <a:p>
          <a:endParaRPr lang="en-US"/>
        </a:p>
      </dgm:t>
    </dgm:pt>
    <dgm:pt modelId="{6FC8F7EE-8080-49A6-B4FC-E5DB8F8F8566}" type="pres">
      <dgm:prSet presAssocID="{E326014C-A886-47BB-BA7D-36A3DC7D7DD5}" presName="connTx" presStyleLbl="parChTrans1D2" presStyleIdx="2" presStyleCnt="7"/>
      <dgm:spPr/>
      <dgm:t>
        <a:bodyPr/>
        <a:lstStyle/>
        <a:p>
          <a:endParaRPr lang="en-US"/>
        </a:p>
      </dgm:t>
    </dgm:pt>
    <dgm:pt modelId="{BF11FC2B-6A13-495A-81AD-E5AE4A2C5C08}" type="pres">
      <dgm:prSet presAssocID="{1FE03BD8-05AF-4D2F-B14D-338034623181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C2BFA9-BD07-4093-8F97-420AF5529225}" type="pres">
      <dgm:prSet presAssocID="{A4E9C3F6-D211-42E4-A06C-77303BF808E5}" presName="Name9" presStyleLbl="parChTrans1D2" presStyleIdx="3" presStyleCnt="7"/>
      <dgm:spPr/>
      <dgm:t>
        <a:bodyPr/>
        <a:lstStyle/>
        <a:p>
          <a:endParaRPr lang="en-US"/>
        </a:p>
      </dgm:t>
    </dgm:pt>
    <dgm:pt modelId="{7B3D4F05-3513-494D-86D9-FCEA8B5D241D}" type="pres">
      <dgm:prSet presAssocID="{A4E9C3F6-D211-42E4-A06C-77303BF808E5}" presName="connTx" presStyleLbl="parChTrans1D2" presStyleIdx="3" presStyleCnt="7"/>
      <dgm:spPr/>
      <dgm:t>
        <a:bodyPr/>
        <a:lstStyle/>
        <a:p>
          <a:endParaRPr lang="en-US"/>
        </a:p>
      </dgm:t>
    </dgm:pt>
    <dgm:pt modelId="{E81F2941-AD6F-4481-B905-BEAECB52B679}" type="pres">
      <dgm:prSet presAssocID="{93BAA16E-8375-419F-BA96-1B887EC4D97D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C8131F-FA4C-434B-B0BB-CEFA3310B00E}" type="pres">
      <dgm:prSet presAssocID="{C6EA0205-C545-4ED2-877F-8CBA6E4B2F2D}" presName="Name9" presStyleLbl="parChTrans1D2" presStyleIdx="4" presStyleCnt="7"/>
      <dgm:spPr/>
      <dgm:t>
        <a:bodyPr/>
        <a:lstStyle/>
        <a:p>
          <a:endParaRPr lang="en-US"/>
        </a:p>
      </dgm:t>
    </dgm:pt>
    <dgm:pt modelId="{19AE5CD1-4BB7-4A77-8C31-B56E2F221D3F}" type="pres">
      <dgm:prSet presAssocID="{C6EA0205-C545-4ED2-877F-8CBA6E4B2F2D}" presName="connTx" presStyleLbl="parChTrans1D2" presStyleIdx="4" presStyleCnt="7"/>
      <dgm:spPr/>
      <dgm:t>
        <a:bodyPr/>
        <a:lstStyle/>
        <a:p>
          <a:endParaRPr lang="en-US"/>
        </a:p>
      </dgm:t>
    </dgm:pt>
    <dgm:pt modelId="{52CA266D-2526-49A8-8E4B-9E94CD642E1D}" type="pres">
      <dgm:prSet presAssocID="{917BE668-1E16-4BEB-8502-FB76EFBE0779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03A54E-5073-4544-AEE1-920C1816985A}" type="pres">
      <dgm:prSet presAssocID="{E1F861C7-04BD-42E0-95D0-65DEBED59869}" presName="Name9" presStyleLbl="parChTrans1D2" presStyleIdx="5" presStyleCnt="7"/>
      <dgm:spPr/>
      <dgm:t>
        <a:bodyPr/>
        <a:lstStyle/>
        <a:p>
          <a:endParaRPr lang="en-US"/>
        </a:p>
      </dgm:t>
    </dgm:pt>
    <dgm:pt modelId="{1214B3C2-9B3D-44C3-BAE3-B190A92DDEAF}" type="pres">
      <dgm:prSet presAssocID="{E1F861C7-04BD-42E0-95D0-65DEBED59869}" presName="connTx" presStyleLbl="parChTrans1D2" presStyleIdx="5" presStyleCnt="7"/>
      <dgm:spPr/>
      <dgm:t>
        <a:bodyPr/>
        <a:lstStyle/>
        <a:p>
          <a:endParaRPr lang="en-US"/>
        </a:p>
      </dgm:t>
    </dgm:pt>
    <dgm:pt modelId="{F3C8094F-DDC4-440E-B040-1A004DE2E978}" type="pres">
      <dgm:prSet presAssocID="{3A5742BB-2985-4C55-B90B-03084AAB13AE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4439EC-C586-4CF6-94A1-064C9DE2CAD6}" type="pres">
      <dgm:prSet presAssocID="{DD572083-234C-467D-B2E5-A2D76B2F7D30}" presName="Name9" presStyleLbl="parChTrans1D2" presStyleIdx="6" presStyleCnt="7"/>
      <dgm:spPr/>
      <dgm:t>
        <a:bodyPr/>
        <a:lstStyle/>
        <a:p>
          <a:endParaRPr lang="en-US"/>
        </a:p>
      </dgm:t>
    </dgm:pt>
    <dgm:pt modelId="{BF20E0DA-59CD-45CC-8395-C2C2F6A187AD}" type="pres">
      <dgm:prSet presAssocID="{DD572083-234C-467D-B2E5-A2D76B2F7D30}" presName="connTx" presStyleLbl="parChTrans1D2" presStyleIdx="6" presStyleCnt="7"/>
      <dgm:spPr/>
      <dgm:t>
        <a:bodyPr/>
        <a:lstStyle/>
        <a:p>
          <a:endParaRPr lang="en-US"/>
        </a:p>
      </dgm:t>
    </dgm:pt>
    <dgm:pt modelId="{5DBB57BA-DF23-4236-8C73-298417161681}" type="pres">
      <dgm:prSet presAssocID="{6929C15F-E7A9-4C1E-86F2-2878E0EAA622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29CFF4-8861-4E6E-A3B9-80A7066BE9C3}" type="presOf" srcId="{6929C15F-E7A9-4C1E-86F2-2878E0EAA622}" destId="{5DBB57BA-DF23-4236-8C73-298417161681}" srcOrd="0" destOrd="0" presId="urn:microsoft.com/office/officeart/2005/8/layout/radial1#1"/>
    <dgm:cxn modelId="{40738B79-D4D8-4946-AD04-B5F1F5D0381E}" type="presOf" srcId="{F0307E74-80FE-48C3-B90A-1798CE4C6624}" destId="{FE82DF6B-63A8-42BF-B69C-51EEBFED5801}" srcOrd="1" destOrd="0" presId="urn:microsoft.com/office/officeart/2005/8/layout/radial1#1"/>
    <dgm:cxn modelId="{27CA4CBB-7AA2-41EA-9581-E49513C4EDA2}" type="presOf" srcId="{560001C1-F8D8-4CC2-BF28-EA793C2BCE0A}" destId="{919590CB-D16B-4BD3-A9EB-98B9B5E0C527}" srcOrd="0" destOrd="0" presId="urn:microsoft.com/office/officeart/2005/8/layout/radial1#1"/>
    <dgm:cxn modelId="{774793D1-A4D2-43EF-B198-D029AD9DAD7C}" srcId="{B47DCA4A-5928-48C1-B9B4-6CADCEBCF801}" destId="{53041FD9-62F5-4ABA-9EE3-72CD1B92B241}" srcOrd="0" destOrd="0" parTransId="{FD289A97-5DAA-4D27-9EC1-7AEBA2D928BC}" sibTransId="{F35E0C64-40F1-45F1-9484-D1BEEAB47EF0}"/>
    <dgm:cxn modelId="{11BABB9C-4FD7-4A3C-8144-BF4DDA793761}" type="presOf" srcId="{18AF62FE-293E-4D00-8886-9F84DE035B62}" destId="{9C076FBC-A527-41F8-BB9E-D72031461E75}" srcOrd="0" destOrd="0" presId="urn:microsoft.com/office/officeart/2005/8/layout/radial1#1"/>
    <dgm:cxn modelId="{85557DA0-6F75-483F-B942-33638E893E41}" type="presOf" srcId="{431F4CA8-BF7E-48A5-8A52-15DAA296EC97}" destId="{9FFF3099-AAD0-4E87-84B4-B127BAD44195}" srcOrd="0" destOrd="0" presId="urn:microsoft.com/office/officeart/2005/8/layout/radial1#1"/>
    <dgm:cxn modelId="{93AE1D9F-9B36-4F65-BFC2-184088D34191}" type="presOf" srcId="{917BE668-1E16-4BEB-8502-FB76EFBE0779}" destId="{52CA266D-2526-49A8-8E4B-9E94CD642E1D}" srcOrd="0" destOrd="0" presId="urn:microsoft.com/office/officeart/2005/8/layout/radial1#1"/>
    <dgm:cxn modelId="{9984BBF3-9235-49D1-BF4C-675F47BDDB92}" type="presOf" srcId="{E326014C-A886-47BB-BA7D-36A3DC7D7DD5}" destId="{9341858A-96CB-42F2-8CF0-A4FBE04B17CD}" srcOrd="0" destOrd="0" presId="urn:microsoft.com/office/officeart/2005/8/layout/radial1#1"/>
    <dgm:cxn modelId="{7E0B0B0F-E43A-4E79-8350-F9EC618CAD48}" type="presOf" srcId="{A4E9C3F6-D211-42E4-A06C-77303BF808E5}" destId="{7B3D4F05-3513-494D-86D9-FCEA8B5D241D}" srcOrd="1" destOrd="0" presId="urn:microsoft.com/office/officeart/2005/8/layout/radial1#1"/>
    <dgm:cxn modelId="{D84743A0-EDAA-49AF-9429-CCFFE515AFB7}" type="presOf" srcId="{93BAA16E-8375-419F-BA96-1B887EC4D97D}" destId="{E81F2941-AD6F-4481-B905-BEAECB52B679}" srcOrd="0" destOrd="0" presId="urn:microsoft.com/office/officeart/2005/8/layout/radial1#1"/>
    <dgm:cxn modelId="{CF67D2BC-0434-465F-85B7-756902F571F7}" srcId="{53041FD9-62F5-4ABA-9EE3-72CD1B92B241}" destId="{917BE668-1E16-4BEB-8502-FB76EFBE0779}" srcOrd="4" destOrd="0" parTransId="{C6EA0205-C545-4ED2-877F-8CBA6E4B2F2D}" sibTransId="{975BBBC4-521F-4976-BC2E-1F6E3F00D390}"/>
    <dgm:cxn modelId="{B47A61A7-D796-4136-92FE-11E6469F5E24}" srcId="{53041FD9-62F5-4ABA-9EE3-72CD1B92B241}" destId="{1FE03BD8-05AF-4D2F-B14D-338034623181}" srcOrd="2" destOrd="0" parTransId="{E326014C-A886-47BB-BA7D-36A3DC7D7DD5}" sibTransId="{74FCF632-E6A5-40A8-A2A4-F1930486E1DA}"/>
    <dgm:cxn modelId="{9C830D6D-C8E9-4CAA-8E67-B438E23F1A22}" type="presOf" srcId="{C6EA0205-C545-4ED2-877F-8CBA6E4B2F2D}" destId="{BEC8131F-FA4C-434B-B0BB-CEFA3310B00E}" srcOrd="0" destOrd="0" presId="urn:microsoft.com/office/officeart/2005/8/layout/radial1#1"/>
    <dgm:cxn modelId="{F7642EFB-BF93-440C-8FAA-FDE84A5E7F65}" type="presOf" srcId="{DD572083-234C-467D-B2E5-A2D76B2F7D30}" destId="{0C4439EC-C586-4CF6-94A1-064C9DE2CAD6}" srcOrd="0" destOrd="0" presId="urn:microsoft.com/office/officeart/2005/8/layout/radial1#1"/>
    <dgm:cxn modelId="{6DB25829-69DC-4EB1-8AEC-8C8677A4E4A1}" srcId="{53041FD9-62F5-4ABA-9EE3-72CD1B92B241}" destId="{18AF62FE-293E-4D00-8886-9F84DE035B62}" srcOrd="1" destOrd="0" parTransId="{F0307E74-80FE-48C3-B90A-1798CE4C6624}" sibTransId="{0E1765B9-CF8A-4AA2-B52E-D3BBFFB57DB3}"/>
    <dgm:cxn modelId="{05A0613C-4AA2-484D-B177-EF00C5FA0243}" srcId="{53041FD9-62F5-4ABA-9EE3-72CD1B92B241}" destId="{6929C15F-E7A9-4C1E-86F2-2878E0EAA622}" srcOrd="6" destOrd="0" parTransId="{DD572083-234C-467D-B2E5-A2D76B2F7D30}" sibTransId="{BA1FD200-3370-40C0-B75C-8BD09CAA27DF}"/>
    <dgm:cxn modelId="{395EB36C-1975-4881-9413-01B32DDFA829}" type="presOf" srcId="{C6EA0205-C545-4ED2-877F-8CBA6E4B2F2D}" destId="{19AE5CD1-4BB7-4A77-8C31-B56E2F221D3F}" srcOrd="1" destOrd="0" presId="urn:microsoft.com/office/officeart/2005/8/layout/radial1#1"/>
    <dgm:cxn modelId="{BB8B4811-3829-472A-92F3-ED5FBD84FEC7}" type="presOf" srcId="{53041FD9-62F5-4ABA-9EE3-72CD1B92B241}" destId="{C2BF4525-E3CC-4A77-B13B-77CCB2ADA9DB}" srcOrd="0" destOrd="0" presId="urn:microsoft.com/office/officeart/2005/8/layout/radial1#1"/>
    <dgm:cxn modelId="{D1E185C2-A080-4FE2-9375-6013E0C82EF1}" type="presOf" srcId="{1FE03BD8-05AF-4D2F-B14D-338034623181}" destId="{BF11FC2B-6A13-495A-81AD-E5AE4A2C5C08}" srcOrd="0" destOrd="0" presId="urn:microsoft.com/office/officeart/2005/8/layout/radial1#1"/>
    <dgm:cxn modelId="{D1F35169-38D1-4461-BBD4-011B60BB4389}" type="presOf" srcId="{DD572083-234C-467D-B2E5-A2D76B2F7D30}" destId="{BF20E0DA-59CD-45CC-8395-C2C2F6A187AD}" srcOrd="1" destOrd="0" presId="urn:microsoft.com/office/officeart/2005/8/layout/radial1#1"/>
    <dgm:cxn modelId="{0A89FE36-1588-43A8-93E0-CA249E9EA7D9}" type="presOf" srcId="{A4E9C3F6-D211-42E4-A06C-77303BF808E5}" destId="{51C2BFA9-BD07-4093-8F97-420AF5529225}" srcOrd="0" destOrd="0" presId="urn:microsoft.com/office/officeart/2005/8/layout/radial1#1"/>
    <dgm:cxn modelId="{7DE58559-C2BF-4960-B8F9-E9DE35346DA8}" srcId="{53041FD9-62F5-4ABA-9EE3-72CD1B92B241}" destId="{560001C1-F8D8-4CC2-BF28-EA793C2BCE0A}" srcOrd="0" destOrd="0" parTransId="{431F4CA8-BF7E-48A5-8A52-15DAA296EC97}" sibTransId="{E2B7C495-1DA1-45EA-BD16-DAB3832D3400}"/>
    <dgm:cxn modelId="{65C95B6A-4036-4DE6-AFDF-3CA55F2CF105}" type="presOf" srcId="{3A5742BB-2985-4C55-B90B-03084AAB13AE}" destId="{F3C8094F-DDC4-440E-B040-1A004DE2E978}" srcOrd="0" destOrd="0" presId="urn:microsoft.com/office/officeart/2005/8/layout/radial1#1"/>
    <dgm:cxn modelId="{364171EB-9274-406C-B103-5812DBC43DAF}" type="presOf" srcId="{B47DCA4A-5928-48C1-B9B4-6CADCEBCF801}" destId="{C149E19B-16DE-4B0A-B91E-E02B7240F4FE}" srcOrd="0" destOrd="0" presId="urn:microsoft.com/office/officeart/2005/8/layout/radial1#1"/>
    <dgm:cxn modelId="{B57A6875-BF7C-46A9-AC21-736972DD4160}" srcId="{53041FD9-62F5-4ABA-9EE3-72CD1B92B241}" destId="{93BAA16E-8375-419F-BA96-1B887EC4D97D}" srcOrd="3" destOrd="0" parTransId="{A4E9C3F6-D211-42E4-A06C-77303BF808E5}" sibTransId="{4C78CA67-8C01-46C2-ABC3-20A187C1E5F1}"/>
    <dgm:cxn modelId="{94AFC7CD-D219-477B-975C-9ED8C682FC4E}" type="presOf" srcId="{E1F861C7-04BD-42E0-95D0-65DEBED59869}" destId="{1214B3C2-9B3D-44C3-BAE3-B190A92DDEAF}" srcOrd="1" destOrd="0" presId="urn:microsoft.com/office/officeart/2005/8/layout/radial1#1"/>
    <dgm:cxn modelId="{691F0604-F161-4D31-B7BA-F0741AAA1173}" type="presOf" srcId="{E326014C-A886-47BB-BA7D-36A3DC7D7DD5}" destId="{6FC8F7EE-8080-49A6-B4FC-E5DB8F8F8566}" srcOrd="1" destOrd="0" presId="urn:microsoft.com/office/officeart/2005/8/layout/radial1#1"/>
    <dgm:cxn modelId="{43043CB5-CA34-4C92-974A-96213D7312A3}" type="presOf" srcId="{431F4CA8-BF7E-48A5-8A52-15DAA296EC97}" destId="{473534C0-950D-4B75-9AC1-42BF78F53412}" srcOrd="1" destOrd="0" presId="urn:microsoft.com/office/officeart/2005/8/layout/radial1#1"/>
    <dgm:cxn modelId="{CE03A993-7378-44A7-B56C-2BCEDC60A9F5}" srcId="{53041FD9-62F5-4ABA-9EE3-72CD1B92B241}" destId="{3A5742BB-2985-4C55-B90B-03084AAB13AE}" srcOrd="5" destOrd="0" parTransId="{E1F861C7-04BD-42E0-95D0-65DEBED59869}" sibTransId="{4EE1DBD5-9A92-4AE2-AC90-98FB9D95221E}"/>
    <dgm:cxn modelId="{7C409382-96D5-4ADB-877B-B5E1321A0A44}" type="presOf" srcId="{E1F861C7-04BD-42E0-95D0-65DEBED59869}" destId="{F703A54E-5073-4544-AEE1-920C1816985A}" srcOrd="0" destOrd="0" presId="urn:microsoft.com/office/officeart/2005/8/layout/radial1#1"/>
    <dgm:cxn modelId="{1794CAFF-9554-4CE3-AAF8-F528CDFF0F88}" type="presOf" srcId="{F0307E74-80FE-48C3-B90A-1798CE4C6624}" destId="{74BDC867-D9CE-4AAE-A58B-C640D5E8678A}" srcOrd="0" destOrd="0" presId="urn:microsoft.com/office/officeart/2005/8/layout/radial1#1"/>
    <dgm:cxn modelId="{ADDEB96D-2002-4859-B35D-2C07BD02732C}" type="presParOf" srcId="{C149E19B-16DE-4B0A-B91E-E02B7240F4FE}" destId="{C2BF4525-E3CC-4A77-B13B-77CCB2ADA9DB}" srcOrd="0" destOrd="0" presId="urn:microsoft.com/office/officeart/2005/8/layout/radial1#1"/>
    <dgm:cxn modelId="{D53BE5A5-BF1C-40E2-A6FC-EC2C96020644}" type="presParOf" srcId="{C149E19B-16DE-4B0A-B91E-E02B7240F4FE}" destId="{9FFF3099-AAD0-4E87-84B4-B127BAD44195}" srcOrd="1" destOrd="0" presId="urn:microsoft.com/office/officeart/2005/8/layout/radial1#1"/>
    <dgm:cxn modelId="{4B8A5B2E-BD25-41EC-99F5-B0828191EAC3}" type="presParOf" srcId="{9FFF3099-AAD0-4E87-84B4-B127BAD44195}" destId="{473534C0-950D-4B75-9AC1-42BF78F53412}" srcOrd="0" destOrd="0" presId="urn:microsoft.com/office/officeart/2005/8/layout/radial1#1"/>
    <dgm:cxn modelId="{53452422-7BA7-4CAD-9235-7089F1F54180}" type="presParOf" srcId="{C149E19B-16DE-4B0A-B91E-E02B7240F4FE}" destId="{919590CB-D16B-4BD3-A9EB-98B9B5E0C527}" srcOrd="2" destOrd="0" presId="urn:microsoft.com/office/officeart/2005/8/layout/radial1#1"/>
    <dgm:cxn modelId="{EDF2FEDD-7BED-4138-BB51-8E68F2E987D7}" type="presParOf" srcId="{C149E19B-16DE-4B0A-B91E-E02B7240F4FE}" destId="{74BDC867-D9CE-4AAE-A58B-C640D5E8678A}" srcOrd="3" destOrd="0" presId="urn:microsoft.com/office/officeart/2005/8/layout/radial1#1"/>
    <dgm:cxn modelId="{EB71E3AE-6024-4912-B970-D29C983F75E1}" type="presParOf" srcId="{74BDC867-D9CE-4AAE-A58B-C640D5E8678A}" destId="{FE82DF6B-63A8-42BF-B69C-51EEBFED5801}" srcOrd="0" destOrd="0" presId="urn:microsoft.com/office/officeart/2005/8/layout/radial1#1"/>
    <dgm:cxn modelId="{A1B2595A-5A7D-4265-91E9-01715877C071}" type="presParOf" srcId="{C149E19B-16DE-4B0A-B91E-E02B7240F4FE}" destId="{9C076FBC-A527-41F8-BB9E-D72031461E75}" srcOrd="4" destOrd="0" presId="urn:microsoft.com/office/officeart/2005/8/layout/radial1#1"/>
    <dgm:cxn modelId="{E692CD4F-C147-4EB6-B40E-E3118DB66310}" type="presParOf" srcId="{C149E19B-16DE-4B0A-B91E-E02B7240F4FE}" destId="{9341858A-96CB-42F2-8CF0-A4FBE04B17CD}" srcOrd="5" destOrd="0" presId="urn:microsoft.com/office/officeart/2005/8/layout/radial1#1"/>
    <dgm:cxn modelId="{9B3D04EB-DF3B-4A19-9738-B66F3E012BFA}" type="presParOf" srcId="{9341858A-96CB-42F2-8CF0-A4FBE04B17CD}" destId="{6FC8F7EE-8080-49A6-B4FC-E5DB8F8F8566}" srcOrd="0" destOrd="0" presId="urn:microsoft.com/office/officeart/2005/8/layout/radial1#1"/>
    <dgm:cxn modelId="{77AC10B0-E906-4057-AF54-D2D20163D7E8}" type="presParOf" srcId="{C149E19B-16DE-4B0A-B91E-E02B7240F4FE}" destId="{BF11FC2B-6A13-495A-81AD-E5AE4A2C5C08}" srcOrd="6" destOrd="0" presId="urn:microsoft.com/office/officeart/2005/8/layout/radial1#1"/>
    <dgm:cxn modelId="{48C50556-13AC-4E9F-94C8-353A1F7E1807}" type="presParOf" srcId="{C149E19B-16DE-4B0A-B91E-E02B7240F4FE}" destId="{51C2BFA9-BD07-4093-8F97-420AF5529225}" srcOrd="7" destOrd="0" presId="urn:microsoft.com/office/officeart/2005/8/layout/radial1#1"/>
    <dgm:cxn modelId="{6B080B17-4897-4524-827B-22A47BB55889}" type="presParOf" srcId="{51C2BFA9-BD07-4093-8F97-420AF5529225}" destId="{7B3D4F05-3513-494D-86D9-FCEA8B5D241D}" srcOrd="0" destOrd="0" presId="urn:microsoft.com/office/officeart/2005/8/layout/radial1#1"/>
    <dgm:cxn modelId="{3BA80B77-2E8A-4AA2-B811-1316CE012BE1}" type="presParOf" srcId="{C149E19B-16DE-4B0A-B91E-E02B7240F4FE}" destId="{E81F2941-AD6F-4481-B905-BEAECB52B679}" srcOrd="8" destOrd="0" presId="urn:microsoft.com/office/officeart/2005/8/layout/radial1#1"/>
    <dgm:cxn modelId="{8DB78921-F690-427A-80FD-AB21CADDF155}" type="presParOf" srcId="{C149E19B-16DE-4B0A-B91E-E02B7240F4FE}" destId="{BEC8131F-FA4C-434B-B0BB-CEFA3310B00E}" srcOrd="9" destOrd="0" presId="urn:microsoft.com/office/officeart/2005/8/layout/radial1#1"/>
    <dgm:cxn modelId="{30CC4499-6FCC-4FDC-911E-6981C17FC8EF}" type="presParOf" srcId="{BEC8131F-FA4C-434B-B0BB-CEFA3310B00E}" destId="{19AE5CD1-4BB7-4A77-8C31-B56E2F221D3F}" srcOrd="0" destOrd="0" presId="urn:microsoft.com/office/officeart/2005/8/layout/radial1#1"/>
    <dgm:cxn modelId="{67F52B55-8460-4B10-885A-8354230051B4}" type="presParOf" srcId="{C149E19B-16DE-4B0A-B91E-E02B7240F4FE}" destId="{52CA266D-2526-49A8-8E4B-9E94CD642E1D}" srcOrd="10" destOrd="0" presId="urn:microsoft.com/office/officeart/2005/8/layout/radial1#1"/>
    <dgm:cxn modelId="{EB897B41-955F-49D4-A41B-C5C4FAFDE7DC}" type="presParOf" srcId="{C149E19B-16DE-4B0A-B91E-E02B7240F4FE}" destId="{F703A54E-5073-4544-AEE1-920C1816985A}" srcOrd="11" destOrd="0" presId="urn:microsoft.com/office/officeart/2005/8/layout/radial1#1"/>
    <dgm:cxn modelId="{14FEC13B-B5AB-4D32-8872-F7896DD939F5}" type="presParOf" srcId="{F703A54E-5073-4544-AEE1-920C1816985A}" destId="{1214B3C2-9B3D-44C3-BAE3-B190A92DDEAF}" srcOrd="0" destOrd="0" presId="urn:microsoft.com/office/officeart/2005/8/layout/radial1#1"/>
    <dgm:cxn modelId="{CD8A96DB-B009-421F-9315-DD90BC4ED069}" type="presParOf" srcId="{C149E19B-16DE-4B0A-B91E-E02B7240F4FE}" destId="{F3C8094F-DDC4-440E-B040-1A004DE2E978}" srcOrd="12" destOrd="0" presId="urn:microsoft.com/office/officeart/2005/8/layout/radial1#1"/>
    <dgm:cxn modelId="{C4A92A84-6683-4524-B765-BAD53ABC89B7}" type="presParOf" srcId="{C149E19B-16DE-4B0A-B91E-E02B7240F4FE}" destId="{0C4439EC-C586-4CF6-94A1-064C9DE2CAD6}" srcOrd="13" destOrd="0" presId="urn:microsoft.com/office/officeart/2005/8/layout/radial1#1"/>
    <dgm:cxn modelId="{E46CA488-63A9-448B-9473-BF3BD630D924}" type="presParOf" srcId="{0C4439EC-C586-4CF6-94A1-064C9DE2CAD6}" destId="{BF20E0DA-59CD-45CC-8395-C2C2F6A187AD}" srcOrd="0" destOrd="0" presId="urn:microsoft.com/office/officeart/2005/8/layout/radial1#1"/>
    <dgm:cxn modelId="{0A5FAB4F-8EF5-4A74-A05D-0B4329251857}" type="presParOf" srcId="{C149E19B-16DE-4B0A-B91E-E02B7240F4FE}" destId="{5DBB57BA-DF23-4236-8C73-298417161681}" srcOrd="14" destOrd="0" presId="urn:microsoft.com/office/officeart/2005/8/layout/radial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BF4525-E3CC-4A77-B13B-77CCB2ADA9DB}">
      <dsp:nvSpPr>
        <dsp:cNvPr id="0" name=""/>
        <dsp:cNvSpPr/>
      </dsp:nvSpPr>
      <dsp:spPr>
        <a:xfrm>
          <a:off x="5084685" y="2142889"/>
          <a:ext cx="1426882" cy="14268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RFID</a:t>
          </a:r>
        </a:p>
      </dsp:txBody>
      <dsp:txXfrm>
        <a:off x="5293647" y="2351851"/>
        <a:ext cx="1008958" cy="1008958"/>
      </dsp:txXfrm>
    </dsp:sp>
    <dsp:sp modelId="{9FFF3099-AAD0-4E87-84B4-B127BAD44195}">
      <dsp:nvSpPr>
        <dsp:cNvPr id="0" name=""/>
        <dsp:cNvSpPr/>
      </dsp:nvSpPr>
      <dsp:spPr>
        <a:xfrm rot="16200000">
          <a:off x="5442061" y="1775749"/>
          <a:ext cx="712130" cy="22148"/>
        </a:xfrm>
        <a:custGeom>
          <a:avLst/>
          <a:gdLst/>
          <a:ahLst/>
          <a:cxnLst/>
          <a:rect l="0" t="0" r="0" b="0"/>
          <a:pathLst>
            <a:path>
              <a:moveTo>
                <a:pt x="0" y="11074"/>
              </a:moveTo>
              <a:lnTo>
                <a:pt x="712130" y="1107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780323" y="1769020"/>
        <a:ext cx="35606" cy="35606"/>
      </dsp:txXfrm>
    </dsp:sp>
    <dsp:sp modelId="{919590CB-D16B-4BD3-A9EB-98B9B5E0C527}">
      <dsp:nvSpPr>
        <dsp:cNvPr id="0" name=""/>
        <dsp:cNvSpPr/>
      </dsp:nvSpPr>
      <dsp:spPr>
        <a:xfrm>
          <a:off x="5084685" y="3875"/>
          <a:ext cx="1426882" cy="14268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Times New Roman" pitchFamily="18" charset="0"/>
              <a:cs typeface="Times New Roman" pitchFamily="18" charset="0"/>
            </a:rPr>
            <a:t>Self Issue</a:t>
          </a:r>
        </a:p>
      </dsp:txBody>
      <dsp:txXfrm>
        <a:off x="5293647" y="212837"/>
        <a:ext cx="1008958" cy="1008958"/>
      </dsp:txXfrm>
    </dsp:sp>
    <dsp:sp modelId="{74BDC867-D9CE-4AAE-A58B-C640D5E8678A}">
      <dsp:nvSpPr>
        <dsp:cNvPr id="0" name=""/>
        <dsp:cNvSpPr/>
      </dsp:nvSpPr>
      <dsp:spPr>
        <a:xfrm rot="19285714">
          <a:off x="6278235" y="2178429"/>
          <a:ext cx="712130" cy="22148"/>
        </a:xfrm>
        <a:custGeom>
          <a:avLst/>
          <a:gdLst/>
          <a:ahLst/>
          <a:cxnLst/>
          <a:rect l="0" t="0" r="0" b="0"/>
          <a:pathLst>
            <a:path>
              <a:moveTo>
                <a:pt x="0" y="11074"/>
              </a:moveTo>
              <a:lnTo>
                <a:pt x="712130" y="1107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616497" y="2171700"/>
        <a:ext cx="35606" cy="35606"/>
      </dsp:txXfrm>
    </dsp:sp>
    <dsp:sp modelId="{9C076FBC-A527-41F8-BB9E-D72031461E75}">
      <dsp:nvSpPr>
        <dsp:cNvPr id="0" name=""/>
        <dsp:cNvSpPr/>
      </dsp:nvSpPr>
      <dsp:spPr>
        <a:xfrm>
          <a:off x="6757033" y="809236"/>
          <a:ext cx="1426882" cy="14268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Times New Roman" pitchFamily="18" charset="0"/>
              <a:cs typeface="Times New Roman" pitchFamily="18" charset="0"/>
            </a:rPr>
            <a:t>Self Return</a:t>
          </a:r>
        </a:p>
      </dsp:txBody>
      <dsp:txXfrm>
        <a:off x="6965995" y="1018198"/>
        <a:ext cx="1008958" cy="1008958"/>
      </dsp:txXfrm>
    </dsp:sp>
    <dsp:sp modelId="{9341858A-96CB-42F2-8CF0-A4FBE04B17CD}">
      <dsp:nvSpPr>
        <dsp:cNvPr id="0" name=""/>
        <dsp:cNvSpPr/>
      </dsp:nvSpPr>
      <dsp:spPr>
        <a:xfrm rot="771429">
          <a:off x="6484753" y="3083243"/>
          <a:ext cx="712130" cy="22148"/>
        </a:xfrm>
        <a:custGeom>
          <a:avLst/>
          <a:gdLst/>
          <a:ahLst/>
          <a:cxnLst/>
          <a:rect l="0" t="0" r="0" b="0"/>
          <a:pathLst>
            <a:path>
              <a:moveTo>
                <a:pt x="0" y="11074"/>
              </a:moveTo>
              <a:lnTo>
                <a:pt x="712130" y="1107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823015" y="3076514"/>
        <a:ext cx="35606" cy="35606"/>
      </dsp:txXfrm>
    </dsp:sp>
    <dsp:sp modelId="{BF11FC2B-6A13-495A-81AD-E5AE4A2C5C08}">
      <dsp:nvSpPr>
        <dsp:cNvPr id="0" name=""/>
        <dsp:cNvSpPr/>
      </dsp:nvSpPr>
      <dsp:spPr>
        <a:xfrm>
          <a:off x="7170069" y="2618864"/>
          <a:ext cx="1426882" cy="14268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Times New Roman" pitchFamily="18" charset="0"/>
              <a:cs typeface="Times New Roman" pitchFamily="18" charset="0"/>
            </a:rPr>
            <a:t>Book drop</a:t>
          </a:r>
        </a:p>
      </dsp:txBody>
      <dsp:txXfrm>
        <a:off x="7379031" y="2827826"/>
        <a:ext cx="1008958" cy="1008958"/>
      </dsp:txXfrm>
    </dsp:sp>
    <dsp:sp modelId="{51C2BFA9-BD07-4093-8F97-420AF5529225}">
      <dsp:nvSpPr>
        <dsp:cNvPr id="0" name=""/>
        <dsp:cNvSpPr/>
      </dsp:nvSpPr>
      <dsp:spPr>
        <a:xfrm rot="3857143">
          <a:off x="5906102" y="3808848"/>
          <a:ext cx="712130" cy="22148"/>
        </a:xfrm>
        <a:custGeom>
          <a:avLst/>
          <a:gdLst/>
          <a:ahLst/>
          <a:cxnLst/>
          <a:rect l="0" t="0" r="0" b="0"/>
          <a:pathLst>
            <a:path>
              <a:moveTo>
                <a:pt x="0" y="11074"/>
              </a:moveTo>
              <a:lnTo>
                <a:pt x="712130" y="1107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244364" y="3802119"/>
        <a:ext cx="35606" cy="35606"/>
      </dsp:txXfrm>
    </dsp:sp>
    <dsp:sp modelId="{E81F2941-AD6F-4481-B905-BEAECB52B679}">
      <dsp:nvSpPr>
        <dsp:cNvPr id="0" name=""/>
        <dsp:cNvSpPr/>
      </dsp:nvSpPr>
      <dsp:spPr>
        <a:xfrm>
          <a:off x="6012768" y="4070073"/>
          <a:ext cx="1426882" cy="14268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Times New Roman" pitchFamily="18" charset="0"/>
              <a:cs typeface="Times New Roman" pitchFamily="18" charset="0"/>
            </a:rPr>
            <a:t>Book query</a:t>
          </a:r>
        </a:p>
      </dsp:txBody>
      <dsp:txXfrm>
        <a:off x="6221730" y="4279035"/>
        <a:ext cx="1008958" cy="1008958"/>
      </dsp:txXfrm>
    </dsp:sp>
    <dsp:sp modelId="{BEC8131F-FA4C-434B-B0BB-CEFA3310B00E}">
      <dsp:nvSpPr>
        <dsp:cNvPr id="0" name=""/>
        <dsp:cNvSpPr/>
      </dsp:nvSpPr>
      <dsp:spPr>
        <a:xfrm rot="6942857">
          <a:off x="4978019" y="3808848"/>
          <a:ext cx="712130" cy="22148"/>
        </a:xfrm>
        <a:custGeom>
          <a:avLst/>
          <a:gdLst/>
          <a:ahLst/>
          <a:cxnLst/>
          <a:rect l="0" t="0" r="0" b="0"/>
          <a:pathLst>
            <a:path>
              <a:moveTo>
                <a:pt x="0" y="11074"/>
              </a:moveTo>
              <a:lnTo>
                <a:pt x="712130" y="1107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5316281" y="3802119"/>
        <a:ext cx="35606" cy="35606"/>
      </dsp:txXfrm>
    </dsp:sp>
    <dsp:sp modelId="{52CA266D-2526-49A8-8E4B-9E94CD642E1D}">
      <dsp:nvSpPr>
        <dsp:cNvPr id="0" name=""/>
        <dsp:cNvSpPr/>
      </dsp:nvSpPr>
      <dsp:spPr>
        <a:xfrm>
          <a:off x="4156602" y="4070073"/>
          <a:ext cx="1426882" cy="14268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Times New Roman" pitchFamily="18" charset="0"/>
              <a:cs typeface="Times New Roman" pitchFamily="18" charset="0"/>
            </a:rPr>
            <a:t>Theft detection</a:t>
          </a:r>
        </a:p>
      </dsp:txBody>
      <dsp:txXfrm>
        <a:off x="4365564" y="4279035"/>
        <a:ext cx="1008958" cy="1008958"/>
      </dsp:txXfrm>
    </dsp:sp>
    <dsp:sp modelId="{F703A54E-5073-4544-AEE1-920C1816985A}">
      <dsp:nvSpPr>
        <dsp:cNvPr id="0" name=""/>
        <dsp:cNvSpPr/>
      </dsp:nvSpPr>
      <dsp:spPr>
        <a:xfrm rot="10028571">
          <a:off x="4399369" y="3083243"/>
          <a:ext cx="712130" cy="22148"/>
        </a:xfrm>
        <a:custGeom>
          <a:avLst/>
          <a:gdLst/>
          <a:ahLst/>
          <a:cxnLst/>
          <a:rect l="0" t="0" r="0" b="0"/>
          <a:pathLst>
            <a:path>
              <a:moveTo>
                <a:pt x="0" y="11074"/>
              </a:moveTo>
              <a:lnTo>
                <a:pt x="712130" y="1107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4737631" y="3076514"/>
        <a:ext cx="35606" cy="35606"/>
      </dsp:txXfrm>
    </dsp:sp>
    <dsp:sp modelId="{F3C8094F-DDC4-440E-B040-1A004DE2E978}">
      <dsp:nvSpPr>
        <dsp:cNvPr id="0" name=""/>
        <dsp:cNvSpPr/>
      </dsp:nvSpPr>
      <dsp:spPr>
        <a:xfrm>
          <a:off x="2999301" y="2618864"/>
          <a:ext cx="1426882" cy="14268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Times New Roman" pitchFamily="18" charset="0"/>
              <a:cs typeface="Times New Roman" pitchFamily="18" charset="0"/>
            </a:rPr>
            <a:t>Stock verification</a:t>
          </a:r>
        </a:p>
      </dsp:txBody>
      <dsp:txXfrm>
        <a:off x="3208263" y="2827826"/>
        <a:ext cx="1008958" cy="1008958"/>
      </dsp:txXfrm>
    </dsp:sp>
    <dsp:sp modelId="{0C4439EC-C586-4CF6-94A1-064C9DE2CAD6}">
      <dsp:nvSpPr>
        <dsp:cNvPr id="0" name=""/>
        <dsp:cNvSpPr/>
      </dsp:nvSpPr>
      <dsp:spPr>
        <a:xfrm rot="13114286">
          <a:off x="4605887" y="2178429"/>
          <a:ext cx="712130" cy="22148"/>
        </a:xfrm>
        <a:custGeom>
          <a:avLst/>
          <a:gdLst/>
          <a:ahLst/>
          <a:cxnLst/>
          <a:rect l="0" t="0" r="0" b="0"/>
          <a:pathLst>
            <a:path>
              <a:moveTo>
                <a:pt x="0" y="11074"/>
              </a:moveTo>
              <a:lnTo>
                <a:pt x="712130" y="1107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4944149" y="2171700"/>
        <a:ext cx="35606" cy="35606"/>
      </dsp:txXfrm>
    </dsp:sp>
    <dsp:sp modelId="{5DBB57BA-DF23-4236-8C73-298417161681}">
      <dsp:nvSpPr>
        <dsp:cNvPr id="0" name=""/>
        <dsp:cNvSpPr/>
      </dsp:nvSpPr>
      <dsp:spPr>
        <a:xfrm>
          <a:off x="3412337" y="809236"/>
          <a:ext cx="1426882" cy="14268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Times New Roman" pitchFamily="18" charset="0"/>
              <a:cs typeface="Times New Roman" pitchFamily="18" charset="0"/>
            </a:rPr>
            <a:t>Member query</a:t>
          </a:r>
        </a:p>
      </dsp:txBody>
      <dsp:txXfrm>
        <a:off x="3621299" y="1018198"/>
        <a:ext cx="1008958" cy="1008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#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ctrShpMap" val="fNode"/>
              <dgm:param type="spanAng" val="360"/>
              <dgm:param type="stAng" val="90"/>
            </dgm:alg>
          </dgm:if>
          <dgm:else name="Name4">
            <dgm:alg type="cycle">
              <dgm:param type="ctrShpMap" val="fNode"/>
              <dgm:param type="spanAng" val="360"/>
              <dgm:param type="stAng" val="0"/>
            </dgm:alg>
          </dgm:else>
        </dgm:choose>
      </dgm:if>
      <dgm:else name="Name5">
        <dgm:alg type="cycle">
          <dgm:param type="ctrShpMap" val="fNode"/>
          <dgm:param type="spanAng" val="-360"/>
          <dgm:param type="stAng" val="0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begPts" val="auto"/>
              <dgm:param type="begSty" val="noArr"/>
              <dgm:param type="dim" val="1D"/>
              <dgm:param type="endPts" val="auto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0386A-C4F4-4D55-B1D5-65A5E66B2893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80C74-85BD-4B33-9558-14198CF40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31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 : https://en.wikipedia.org/wiki/Radio-frequency_identification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80C74-85BD-4B33-9558-14198CF40A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81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 : https://www.google.co.in/search?q=rfid+tags+library&amp;client=firefox-b&amp;biw=1366&amp;bih=604&amp;source=lnms&amp;tbm=isch&amp;sa=X&amp;sqi=2&amp;ved=0ahUKEwjv4q2nyeLQAhXMvI8KHZrZCaEQ_AUIBigB#imgrc=mmOhjweSEsAvvM%3A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80C74-85BD-4B33-9558-14198CF40A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50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 : http://www.tagsysrfid.com/en-EN/products/download-catalog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80C74-85BD-4B33-9558-14198CF40A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76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 : http://www.tagsysrfid.com/en-EN/products/download-catalog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80C74-85BD-4B33-9558-14198CF40A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69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https://www.google.co.in/search?q=rfid+tags+library&amp;client=firefox-b&amp;biw=1366&amp;bih=604&amp;source=lnms&amp;tbm=isch&amp;sa=X&amp;sqi=2&amp;ved=0ahUKEwjv4q2nyeLQAhXMvI8KHZrZCaEQ_AUIBigB#tbm=isch&amp;q=book+drop+library&amp;imgrc=2QWFacV-MSipOM%3A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80C74-85BD-4B33-9558-14198CF40A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40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 : http://www.tagsysrfid.com/var/uploads/documents/53ea1b01218ae408c7ef9967e0af90f442fdeb1356dee.pdf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80C74-85BD-4B33-9558-14198CF40A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30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 : https://www.google.co.in/search?q=rfid+tags+library&amp;client=firefox-b&amp;biw=1366&amp;bih=604&amp;source=lnms&amp;tbm=isch&amp;sa=X&amp;sqi=2&amp;ved=0ahUKEwjv4q2nyeLQAhXMvI8KHZrZCaEQ_AUIBigB#tbm=isch&amp;q=rfid+reader+library&amp;imgrc=tlpCk5-6tMPesM%3A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80C74-85BD-4B33-9558-14198CF40A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73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288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57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4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43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60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58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39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37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11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56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24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73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4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2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2258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78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59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12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62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36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24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36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72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54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96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96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92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6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6F1411D-4275-40FE-ADF8-37A0482D49E2}" type="datetimeFigureOut">
              <a:rPr lang="en-US" smtClean="0"/>
              <a:t>08/12/2016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7196A-230C-448F-8929-60AEC7518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56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hyperlink" Target="mailto:mishravk79@gmail.com" TargetMode="Externa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1263" y="782730"/>
            <a:ext cx="10489474" cy="1281201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RADIO FREQUENCY IDENTIFICATION (RFID) FOR LIBRARIES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416628"/>
            <a:ext cx="9144000" cy="404044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By</a:t>
            </a:r>
            <a:endParaRPr lang="en-US" sz="4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굴림" charset="-127"/>
                <a:cs typeface="Times New Roman" pitchFamily="18" charset="0"/>
              </a:rPr>
              <a:t>Vinod Kumar Mishra</a:t>
            </a:r>
            <a:b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굴림" charset="-127"/>
                <a:cs typeface="Times New Roman" pitchFamily="18" charset="0"/>
              </a:rPr>
            </a:br>
            <a:r>
              <a:rPr lang="en-US" altLang="ko-KR" sz="3600" b="1" dirty="0">
                <a:solidFill>
                  <a:srgbClr val="FF0000"/>
                </a:solidFill>
                <a:latin typeface="Times New Roman" pitchFamily="18" charset="0"/>
                <a:ea typeface="굴림" charset="-127"/>
                <a:cs typeface="Times New Roman" pitchFamily="18" charset="0"/>
              </a:rPr>
              <a:t>Assistant Librarian , BP Central Library, NIT Rourkela, Odisha-769008, India</a:t>
            </a:r>
            <a:br>
              <a:rPr lang="en-US" altLang="ko-KR" sz="3600" b="1" dirty="0">
                <a:solidFill>
                  <a:srgbClr val="FF0000"/>
                </a:solidFill>
                <a:latin typeface="Times New Roman" pitchFamily="18" charset="0"/>
                <a:ea typeface="굴림" charset="-127"/>
                <a:cs typeface="Times New Roman" pitchFamily="18" charset="0"/>
              </a:rPr>
            </a:br>
            <a:r>
              <a:rPr lang="en-US" altLang="ko-KR" sz="3600" b="1" dirty="0">
                <a:solidFill>
                  <a:srgbClr val="FF0000"/>
                </a:solidFill>
                <a:latin typeface="Times New Roman" pitchFamily="18" charset="0"/>
                <a:ea typeface="굴림" charset="-127"/>
                <a:cs typeface="Times New Roman" pitchFamily="18" charset="0"/>
              </a:rPr>
              <a:t>	Email : </a:t>
            </a:r>
            <a:r>
              <a:rPr lang="en-US" altLang="ko-KR" sz="3600" b="1" dirty="0">
                <a:solidFill>
                  <a:srgbClr val="FF0000"/>
                </a:solidFill>
                <a:latin typeface="Times New Roman" pitchFamily="18" charset="0"/>
                <a:ea typeface="굴림" charset="-127"/>
                <a:cs typeface="Times New Roman" pitchFamily="18" charset="0"/>
                <a:hlinkClick r:id="rId5"/>
              </a:rPr>
              <a:t>mishravk79@gmail.com</a:t>
            </a:r>
            <a:endParaRPr lang="en-US" altLang="ko-KR" sz="3600" b="1" dirty="0">
              <a:solidFill>
                <a:srgbClr val="FF0000"/>
              </a:solidFill>
              <a:latin typeface="Times New Roman" pitchFamily="18" charset="0"/>
              <a:ea typeface="굴림" charset="-127"/>
              <a:cs typeface="Times New Roman" pitchFamily="18" charset="0"/>
            </a:endParaRPr>
          </a:p>
          <a:p>
            <a:pPr>
              <a:defRPr/>
            </a:pPr>
            <a:r>
              <a:rPr lang="en-US" altLang="ko-KR" sz="3600" b="1" dirty="0">
                <a:solidFill>
                  <a:srgbClr val="FF0000"/>
                </a:solidFill>
                <a:latin typeface="Times New Roman" pitchFamily="18" charset="0"/>
                <a:ea typeface="굴림" charset="-127"/>
                <a:cs typeface="Times New Roman" pitchFamily="18" charset="0"/>
              </a:rPr>
              <a:t>Mobile: +919439420860</a:t>
            </a:r>
          </a:p>
          <a:p>
            <a:endParaRPr lang="en-US" dirty="0"/>
          </a:p>
        </p:txBody>
      </p:sp>
      <p:pic>
        <p:nvPicPr>
          <p:cNvPr id="4" name="Kabhi Kabhie Mere Dil Mein Instrumental flu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0737" y="58474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86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888"/>
            <a:ext cx="10515600" cy="10480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/>
            </a:r>
            <a:br>
              <a:rPr lang="en-US" sz="4800" b="1" dirty="0" smtClean="0">
                <a:solidFill>
                  <a:srgbClr val="C00000"/>
                </a:solidFill>
              </a:rPr>
            </a:br>
            <a:r>
              <a:rPr lang="en-US" sz="4800" b="1" dirty="0" smtClean="0"/>
              <a:t>Shelve </a:t>
            </a:r>
            <a:r>
              <a:rPr lang="en-US" sz="4800" b="1" dirty="0"/>
              <a:t>reader/Handheld Reader</a:t>
            </a:r>
            <a:br>
              <a:rPr lang="en-US" sz="4800" b="1" dirty="0"/>
            </a:b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9927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419" y="2089610"/>
            <a:ext cx="4331970" cy="433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66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888"/>
            <a:ext cx="10515600" cy="10480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/>
            </a:r>
            <a:br>
              <a:rPr lang="en-US" sz="4800" b="1" dirty="0" smtClean="0">
                <a:solidFill>
                  <a:srgbClr val="C00000"/>
                </a:solidFill>
              </a:rPr>
            </a:br>
            <a:r>
              <a:rPr lang="en-US" sz="4800" b="1" dirty="0" smtClean="0"/>
              <a:t>Security </a:t>
            </a:r>
            <a:r>
              <a:rPr lang="en-US" sz="4800" b="1" dirty="0"/>
              <a:t>(EAS) gate</a:t>
            </a:r>
            <a:r>
              <a:rPr lang="en-US" sz="4800" b="1" dirty="0">
                <a:solidFill>
                  <a:srgbClr val="C00000"/>
                </a:solidFill>
              </a:rPr>
              <a:t/>
            </a:r>
            <a:br>
              <a:rPr lang="en-US" sz="4800" b="1" dirty="0">
                <a:solidFill>
                  <a:srgbClr val="C00000"/>
                </a:solidFill>
              </a:rPr>
            </a:b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9927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927" y="1345768"/>
            <a:ext cx="4197928" cy="479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73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888"/>
            <a:ext cx="10515600" cy="10480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/>
            </a:r>
            <a:br>
              <a:rPr lang="en-US" sz="4800" b="1" dirty="0" smtClean="0">
                <a:solidFill>
                  <a:srgbClr val="C00000"/>
                </a:solidFill>
              </a:rPr>
            </a:br>
            <a:r>
              <a:rPr lang="en-US" sz="4800" b="1" dirty="0" smtClean="0"/>
              <a:t>Member Card Specification</a:t>
            </a:r>
            <a:r>
              <a:rPr lang="en-US" sz="4800" b="1" dirty="0">
                <a:solidFill>
                  <a:srgbClr val="C00000"/>
                </a:solidFill>
              </a:rPr>
              <a:t/>
            </a:r>
            <a:br>
              <a:rPr lang="en-US" sz="4800" b="1" dirty="0">
                <a:solidFill>
                  <a:srgbClr val="C00000"/>
                </a:solidFill>
              </a:rPr>
            </a:b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0763" y="1302328"/>
            <a:ext cx="9670473" cy="500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62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888"/>
            <a:ext cx="10515600" cy="104803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RFID System Work Environment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149927"/>
            <a:ext cx="10515600" cy="539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16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888"/>
            <a:ext cx="10515600" cy="104803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Benefits of RFID In Libraries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992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3600" dirty="0">
                <a:solidFill>
                  <a:srgbClr val="C00000"/>
                </a:solidFill>
              </a:rPr>
              <a:t>Fast check-in/check-out of Library households.</a:t>
            </a:r>
          </a:p>
          <a:p>
            <a:pPr algn="just"/>
            <a:r>
              <a:rPr lang="en-US" sz="3600" dirty="0">
                <a:solidFill>
                  <a:srgbClr val="C00000"/>
                </a:solidFill>
              </a:rPr>
              <a:t>Increased security of library materials.</a:t>
            </a:r>
          </a:p>
          <a:p>
            <a:pPr algn="just"/>
            <a:r>
              <a:rPr lang="en-US" sz="3600" dirty="0">
                <a:solidFill>
                  <a:srgbClr val="C00000"/>
                </a:solidFill>
              </a:rPr>
              <a:t>Self-check-in/check-out facility to patrons</a:t>
            </a:r>
          </a:p>
          <a:p>
            <a:pPr algn="just"/>
            <a:r>
              <a:rPr lang="en-US" sz="3600" dirty="0">
                <a:solidFill>
                  <a:srgbClr val="C00000"/>
                </a:solidFill>
              </a:rPr>
              <a:t>Long life of RFID tags in comparison to Bar-code</a:t>
            </a:r>
          </a:p>
          <a:p>
            <a:pPr algn="just"/>
            <a:r>
              <a:rPr lang="en-US" sz="3600" dirty="0">
                <a:solidFill>
                  <a:srgbClr val="C00000"/>
                </a:solidFill>
              </a:rPr>
              <a:t>Fast stock verification</a:t>
            </a:r>
          </a:p>
          <a:p>
            <a:pPr algn="just"/>
            <a:r>
              <a:rPr lang="en-US" sz="3600" dirty="0">
                <a:solidFill>
                  <a:srgbClr val="C00000"/>
                </a:solidFill>
              </a:rPr>
              <a:t>Save the wastage of time and man power to the library</a:t>
            </a:r>
          </a:p>
          <a:p>
            <a:pPr algn="just"/>
            <a:r>
              <a:rPr lang="en-US" sz="3600" dirty="0">
                <a:solidFill>
                  <a:srgbClr val="C00000"/>
                </a:solidFill>
              </a:rPr>
              <a:t>Ability to locate/search the misplaced books in the library</a:t>
            </a:r>
          </a:p>
          <a:p>
            <a:pPr algn="just"/>
            <a:r>
              <a:rPr lang="en-US" sz="3600" dirty="0">
                <a:solidFill>
                  <a:srgbClr val="C00000"/>
                </a:solidFill>
              </a:rPr>
              <a:t>Enhance reputation of the library and its services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4559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888"/>
            <a:ext cx="10515600" cy="104803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Drawback of RFID In Libraries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9927"/>
            <a:ext cx="10515600" cy="5084618"/>
          </a:xfrm>
        </p:spPr>
        <p:txBody>
          <a:bodyPr>
            <a:normAutofit fontScale="77500" lnSpcReduction="20000"/>
          </a:bodyPr>
          <a:lstStyle/>
          <a:p>
            <a:pPr lvl="0" algn="just"/>
            <a:r>
              <a:rPr lang="en-US" sz="3900" dirty="0">
                <a:solidFill>
                  <a:srgbClr val="C00000"/>
                </a:solidFill>
              </a:rPr>
              <a:t>Implementation of RFID system may be high-cost affair for small libraries</a:t>
            </a:r>
          </a:p>
          <a:p>
            <a:pPr lvl="0" algn="just"/>
            <a:r>
              <a:rPr lang="en-US" sz="3900" dirty="0">
                <a:solidFill>
                  <a:srgbClr val="C00000"/>
                </a:solidFill>
              </a:rPr>
              <a:t>Security may be cracked by placing aluminum foil, magnet and wrong alignment of two tags in books.</a:t>
            </a:r>
          </a:p>
          <a:p>
            <a:pPr lvl="0" algn="just"/>
            <a:r>
              <a:rPr lang="en-US" sz="3900" dirty="0">
                <a:solidFill>
                  <a:srgbClr val="C00000"/>
                </a:solidFill>
              </a:rPr>
              <a:t>Maintenance of RFID devices is very sophisticated and much more economic.</a:t>
            </a:r>
          </a:p>
          <a:p>
            <a:pPr lvl="0" algn="just"/>
            <a:r>
              <a:rPr lang="en-US" sz="3900" dirty="0">
                <a:solidFill>
                  <a:srgbClr val="C00000"/>
                </a:solidFill>
              </a:rPr>
              <a:t>RFID devices need some basic infrastructure for more effectiveness like wooden rack/shelves, proper electric wiring beyond RFID devices, etc.</a:t>
            </a:r>
          </a:p>
          <a:p>
            <a:pPr lvl="0" algn="just"/>
            <a:r>
              <a:rPr lang="en-US" sz="3900" dirty="0">
                <a:solidFill>
                  <a:srgbClr val="C00000"/>
                </a:solidFill>
              </a:rPr>
              <a:t>Proper ventilation and controlling of moisture need to be maintained in the libraries.</a:t>
            </a:r>
          </a:p>
          <a:p>
            <a:pPr lvl="0" algn="just"/>
            <a:r>
              <a:rPr lang="en-US" sz="3900" dirty="0">
                <a:solidFill>
                  <a:srgbClr val="C00000"/>
                </a:solidFill>
              </a:rPr>
              <a:t>Due to lack of standards in RFID system changing the RFID vendor is very difficult.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8309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888"/>
            <a:ext cx="10515600" cy="1048039"/>
          </a:xfrm>
        </p:spPr>
        <p:txBody>
          <a:bodyPr>
            <a:normAutofit/>
          </a:bodyPr>
          <a:lstStyle/>
          <a:p>
            <a:pPr algn="ctr"/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9927"/>
            <a:ext cx="10515600" cy="5084618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8000" b="1" dirty="0" smtClean="0">
                <a:solidFill>
                  <a:srgbClr val="FF0000"/>
                </a:solidFill>
              </a:rPr>
              <a:t>QUESTIONS 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6000" b="1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6000" b="1" smtClean="0">
                <a:solidFill>
                  <a:srgbClr val="FFFF00"/>
                </a:solidFill>
              </a:rPr>
              <a:t>THANK </a:t>
            </a:r>
            <a:r>
              <a:rPr lang="en-US" sz="6000" b="1" dirty="0" smtClean="0">
                <a:solidFill>
                  <a:srgbClr val="FFFF00"/>
                </a:solidFill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2185633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1263" y="121548"/>
            <a:ext cx="10489474" cy="1281201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RFID ?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02749"/>
            <a:ext cx="9144000" cy="4758900"/>
          </a:xfrm>
        </p:spPr>
        <p:txBody>
          <a:bodyPr>
            <a:noAutofit/>
          </a:bodyPr>
          <a:lstStyle/>
          <a:p>
            <a:pPr algn="just"/>
            <a:r>
              <a:rPr lang="en-US" sz="3600" b="1" dirty="0" smtClean="0">
                <a:solidFill>
                  <a:srgbClr val="C00000"/>
                </a:solidFill>
              </a:rPr>
              <a:t>Radio-frequency identification</a:t>
            </a:r>
            <a:r>
              <a:rPr lang="en-US" sz="3600" dirty="0" smtClean="0">
                <a:solidFill>
                  <a:srgbClr val="C00000"/>
                </a:solidFill>
              </a:rPr>
              <a:t> (</a:t>
            </a:r>
            <a:r>
              <a:rPr lang="en-US" sz="3600" b="1" i="1" dirty="0" smtClean="0">
                <a:solidFill>
                  <a:srgbClr val="C00000"/>
                </a:solidFill>
              </a:rPr>
              <a:t>RFID</a:t>
            </a:r>
            <a:r>
              <a:rPr lang="en-US" sz="3600" dirty="0" smtClean="0">
                <a:solidFill>
                  <a:srgbClr val="C00000"/>
                </a:solidFill>
              </a:rPr>
              <a:t>) uses electromagnetic fields to automatically identify and track tags attached to objects. The tags contain electronically stored information. Passive tags collect energy from a nearby RFID reader's interrogating radio waves. Active tags have a local power source such as a battery and may operate at hundreds of meters from the RFID reader.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26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888"/>
            <a:ext cx="10515600" cy="104803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Usage of RFID in libraries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674001"/>
              </p:ext>
            </p:extLst>
          </p:nvPr>
        </p:nvGraphicFramePr>
        <p:xfrm>
          <a:off x="318655" y="1149350"/>
          <a:ext cx="11596253" cy="5500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859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888"/>
            <a:ext cx="10515600" cy="104803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Hardware components of RFID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9926"/>
            <a:ext cx="10515600" cy="5347855"/>
          </a:xfrm>
        </p:spPr>
        <p:txBody>
          <a:bodyPr>
            <a:norm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</a:rPr>
              <a:t>RFID tags/ </a:t>
            </a:r>
            <a:r>
              <a:rPr lang="en-US" sz="3600" b="1" dirty="0" smtClean="0">
                <a:solidFill>
                  <a:srgbClr val="C00000"/>
                </a:solidFill>
              </a:rPr>
              <a:t>transponder</a:t>
            </a:r>
            <a:endParaRPr lang="en-US" sz="3600" b="1" dirty="0">
              <a:solidFill>
                <a:srgbClr val="C00000"/>
              </a:solidFill>
            </a:endParaRPr>
          </a:p>
          <a:p>
            <a:pPr algn="just"/>
            <a:r>
              <a:rPr lang="en-US" sz="3600" b="1" dirty="0" smtClean="0">
                <a:solidFill>
                  <a:srgbClr val="C00000"/>
                </a:solidFill>
              </a:rPr>
              <a:t>Readers </a:t>
            </a:r>
            <a:r>
              <a:rPr lang="en-US" sz="3600" b="1" dirty="0">
                <a:solidFill>
                  <a:srgbClr val="C00000"/>
                </a:solidFill>
              </a:rPr>
              <a:t>or Sensors to query the tags/Interrogator</a:t>
            </a:r>
          </a:p>
          <a:p>
            <a:pPr algn="just"/>
            <a:r>
              <a:rPr lang="en-US" sz="3600" b="1" dirty="0">
                <a:solidFill>
                  <a:srgbClr val="C00000"/>
                </a:solidFill>
              </a:rPr>
              <a:t>Antenna</a:t>
            </a:r>
          </a:p>
          <a:p>
            <a:pPr algn="just"/>
            <a:r>
              <a:rPr lang="en-US" sz="3600" b="1" dirty="0">
                <a:solidFill>
                  <a:srgbClr val="C00000"/>
                </a:solidFill>
              </a:rPr>
              <a:t>Book Drop</a:t>
            </a:r>
          </a:p>
          <a:p>
            <a:pPr algn="just"/>
            <a:r>
              <a:rPr lang="en-US" sz="3600" b="1" dirty="0">
                <a:solidFill>
                  <a:srgbClr val="C00000"/>
                </a:solidFill>
              </a:rPr>
              <a:t>Self-issue/return KIOSK</a:t>
            </a:r>
          </a:p>
          <a:p>
            <a:pPr algn="just"/>
            <a:r>
              <a:rPr lang="en-US" sz="3600" b="1" dirty="0">
                <a:solidFill>
                  <a:srgbClr val="C00000"/>
                </a:solidFill>
              </a:rPr>
              <a:t>Shelve reader/Handheld Reader</a:t>
            </a:r>
          </a:p>
          <a:p>
            <a:pPr algn="just"/>
            <a:r>
              <a:rPr lang="en-US" sz="3600" b="1" dirty="0">
                <a:solidFill>
                  <a:srgbClr val="C00000"/>
                </a:solidFill>
              </a:rPr>
              <a:t>Security (EAS) </a:t>
            </a:r>
            <a:r>
              <a:rPr lang="en-US" sz="3600" b="1" dirty="0" smtClean="0">
                <a:solidFill>
                  <a:srgbClr val="C00000"/>
                </a:solidFill>
              </a:rPr>
              <a:t>gate</a:t>
            </a:r>
          </a:p>
          <a:p>
            <a:pPr algn="just"/>
            <a:r>
              <a:rPr lang="en-US" sz="3600" b="1" dirty="0" smtClean="0">
                <a:solidFill>
                  <a:srgbClr val="C00000"/>
                </a:solidFill>
              </a:rPr>
              <a:t>Member Card</a:t>
            </a:r>
            <a:endParaRPr lang="en-US" sz="3600" b="1" dirty="0">
              <a:solidFill>
                <a:srgbClr val="C00000"/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948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888"/>
            <a:ext cx="10515600" cy="10480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/>
            </a:r>
            <a:br>
              <a:rPr lang="en-US" sz="4800" b="1" dirty="0" smtClean="0">
                <a:solidFill>
                  <a:srgbClr val="C00000"/>
                </a:solidFill>
              </a:rPr>
            </a:br>
            <a:r>
              <a:rPr lang="en-US" sz="4800" b="1" dirty="0" smtClean="0"/>
              <a:t>RFID </a:t>
            </a:r>
            <a:r>
              <a:rPr lang="en-US" sz="4800" b="1" dirty="0"/>
              <a:t>tags/ transponder</a:t>
            </a:r>
            <a:r>
              <a:rPr lang="en-US" sz="4800" b="1" dirty="0">
                <a:solidFill>
                  <a:srgbClr val="C00000"/>
                </a:solidFill>
              </a:rPr>
              <a:t/>
            </a:r>
            <a:br>
              <a:rPr lang="en-US" sz="4800" b="1" dirty="0">
                <a:solidFill>
                  <a:srgbClr val="C00000"/>
                </a:solidFill>
              </a:rPr>
            </a:b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64" y="1149926"/>
            <a:ext cx="11388436" cy="555567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There are two types of RFID tag HF (High Frequency) and UHF (Ultra High Frequency) with varying data storage capacity</a:t>
            </a:r>
            <a:r>
              <a:rPr lang="en-US" dirty="0"/>
              <a:t> </a:t>
            </a:r>
            <a:r>
              <a:rPr lang="en-US" dirty="0" smtClean="0"/>
              <a:t>and operating frequency                              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927" y="2521525"/>
            <a:ext cx="5320145" cy="404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727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101888"/>
            <a:ext cx="11679382" cy="104803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Readers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Sensors to query the tags/Interrogator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9927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246" y="1886142"/>
            <a:ext cx="4465627" cy="379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8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888"/>
            <a:ext cx="10515600" cy="10480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/>
            </a:r>
            <a:br>
              <a:rPr lang="en-US" sz="4800" b="1" dirty="0" smtClean="0">
                <a:solidFill>
                  <a:srgbClr val="C00000"/>
                </a:solidFill>
              </a:rPr>
            </a:br>
            <a:r>
              <a:rPr lang="en-US" sz="4800" b="1" dirty="0" smtClean="0"/>
              <a:t>Antenna</a:t>
            </a:r>
            <a:r>
              <a:rPr lang="en-US" sz="4800" b="1" dirty="0">
                <a:solidFill>
                  <a:srgbClr val="C00000"/>
                </a:solidFill>
              </a:rPr>
              <a:t/>
            </a:r>
            <a:br>
              <a:rPr lang="en-US" sz="4800" b="1" dirty="0">
                <a:solidFill>
                  <a:srgbClr val="C00000"/>
                </a:solidFill>
              </a:rPr>
            </a:b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9927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220" y="1149927"/>
            <a:ext cx="5583380" cy="553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23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888"/>
            <a:ext cx="10515600" cy="10480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/>
            </a:r>
            <a:br>
              <a:rPr lang="en-US" sz="4800" b="1" dirty="0" smtClean="0">
                <a:solidFill>
                  <a:srgbClr val="C00000"/>
                </a:solidFill>
              </a:rPr>
            </a:br>
            <a:r>
              <a:rPr lang="en-US" sz="4800" b="1" dirty="0" smtClean="0"/>
              <a:t>Book </a:t>
            </a:r>
            <a:r>
              <a:rPr lang="en-US" sz="4800" b="1" dirty="0"/>
              <a:t>Drop</a:t>
            </a:r>
            <a:r>
              <a:rPr lang="en-US" sz="4800" b="1" dirty="0">
                <a:solidFill>
                  <a:srgbClr val="C00000"/>
                </a:solidFill>
              </a:rPr>
              <a:t/>
            </a:r>
            <a:br>
              <a:rPr lang="en-US" sz="4800" b="1" dirty="0">
                <a:solidFill>
                  <a:srgbClr val="C00000"/>
                </a:solidFill>
              </a:rPr>
            </a:b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9927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endParaRPr lang="en-US" sz="3600" b="1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endParaRPr lang="en-US" sz="36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rgbClr val="C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933" y="1787236"/>
            <a:ext cx="5956134" cy="435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55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888"/>
            <a:ext cx="10515600" cy="10480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/>
            </a:r>
            <a:br>
              <a:rPr lang="en-US" sz="4800" b="1" dirty="0" smtClean="0">
                <a:solidFill>
                  <a:srgbClr val="C00000"/>
                </a:solidFill>
              </a:rPr>
            </a:br>
            <a:r>
              <a:rPr lang="en-US" sz="4800" b="1" dirty="0" smtClean="0"/>
              <a:t>Self-issue/return </a:t>
            </a:r>
            <a:r>
              <a:rPr lang="en-US" sz="4800" b="1" dirty="0"/>
              <a:t>KIOSK</a:t>
            </a:r>
            <a:r>
              <a:rPr lang="en-US" sz="4800" b="1" dirty="0">
                <a:solidFill>
                  <a:srgbClr val="C00000"/>
                </a:solidFill>
              </a:rPr>
              <a:t/>
            </a:r>
            <a:br>
              <a:rPr lang="en-US" sz="4800" b="1" dirty="0">
                <a:solidFill>
                  <a:srgbClr val="C00000"/>
                </a:solidFill>
              </a:rPr>
            </a:b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9927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674" y="1795666"/>
            <a:ext cx="4087090" cy="463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8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242</TotalTime>
  <Words>364</Words>
  <Application>Microsoft Office PowerPoint</Application>
  <PresentationFormat>Widescreen</PresentationFormat>
  <Paragraphs>73</Paragraphs>
  <Slides>16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굴림</vt:lpstr>
      <vt:lpstr>Times New Roman</vt:lpstr>
      <vt:lpstr>Wingdings 3</vt:lpstr>
      <vt:lpstr>Office Theme</vt:lpstr>
      <vt:lpstr>Ion</vt:lpstr>
      <vt:lpstr>RADIO FREQUENCY IDENTIFICATION (RFID) FOR LIBRARIES</vt:lpstr>
      <vt:lpstr>What is RFID ?</vt:lpstr>
      <vt:lpstr>Usage of RFID in libraries</vt:lpstr>
      <vt:lpstr>Hardware components of RFID</vt:lpstr>
      <vt:lpstr> RFID tags/ transponder </vt:lpstr>
      <vt:lpstr> Readers or Sensors to query the tags/Interrogator </vt:lpstr>
      <vt:lpstr> Antenna </vt:lpstr>
      <vt:lpstr> Book Drop </vt:lpstr>
      <vt:lpstr> Self-issue/return KIOSK </vt:lpstr>
      <vt:lpstr> Shelve reader/Handheld Reader </vt:lpstr>
      <vt:lpstr> Security (EAS) gate </vt:lpstr>
      <vt:lpstr> Member Card Specification </vt:lpstr>
      <vt:lpstr>RFID System Work Environment</vt:lpstr>
      <vt:lpstr>Benefits of RFID In Libraries</vt:lpstr>
      <vt:lpstr>Drawback of RFID In Libraries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vkm</dc:creator>
  <cp:lastModifiedBy>vkm</cp:lastModifiedBy>
  <cp:revision>120</cp:revision>
  <dcterms:created xsi:type="dcterms:W3CDTF">2016-11-30T16:40:01Z</dcterms:created>
  <dcterms:modified xsi:type="dcterms:W3CDTF">2016-12-08T09:23:02Z</dcterms:modified>
</cp:coreProperties>
</file>